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5" r:id="rId4"/>
    <p:sldId id="276" r:id="rId5"/>
    <p:sldId id="267" r:id="rId6"/>
    <p:sldId id="268" r:id="rId7"/>
    <p:sldId id="274" r:id="rId8"/>
    <p:sldId id="271" r:id="rId9"/>
    <p:sldId id="272" r:id="rId10"/>
    <p:sldId id="273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37072F-851B-41E8-A70E-4EB97D6E998B}">
          <p14:sldIdLst>
            <p14:sldId id="256"/>
            <p14:sldId id="269"/>
            <p14:sldId id="275"/>
            <p14:sldId id="276"/>
            <p14:sldId id="267"/>
            <p14:sldId id="268"/>
            <p14:sldId id="274"/>
            <p14:sldId id="271"/>
            <p14:sldId id="272"/>
            <p14:sldId id="273"/>
            <p14:sldId id="277"/>
            <p14:sldId id="278"/>
            <p14:sldId id="279"/>
          </p14:sldIdLst>
        </p14:section>
        <p14:section name="Untitled Section" id="{6E02F2BF-96D6-44C9-9CC9-4678CF60D67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8931-9F85-4077-9DFC-3BEA7FED3DC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B4E1-DEF5-40D8-8AE8-27EA5954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3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8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1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6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58C22-7E9F-45B3-8D30-6D26171F0A2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10C1-8FEC-4730-A9FD-AE50A97B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3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fl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quantumseolabs.com/wp-content/uploads/2013/10/goog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646">
            <a:off x="701075" y="1647156"/>
            <a:ext cx="7638128" cy="30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848600" cy="32004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Bauhaus 93" panose="04030905020B02020C02" pitchFamily="82" charset="0"/>
              </a:rPr>
              <a:t>Just </a:t>
            </a:r>
            <a:br>
              <a:rPr lang="en-US" sz="9600" dirty="0" smtClean="0">
                <a:latin typeface="Bauhaus 93" panose="04030905020B02020C02" pitchFamily="82" charset="0"/>
              </a:rPr>
            </a:br>
            <a:r>
              <a:rPr lang="en-US" sz="9600" dirty="0" smtClean="0">
                <a:latin typeface="Bauhaus 93" panose="04030905020B02020C02" pitchFamily="82" charset="0"/>
              </a:rPr>
              <a:t>Google It!</a:t>
            </a:r>
            <a:endParaRPr lang="en-US" sz="9600" dirty="0">
              <a:latin typeface="Bauhaus 93" panose="04030905020B02020C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857" y="5133052"/>
            <a:ext cx="457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ritannic Bold" panose="020B0903060703020204" pitchFamily="34" charset="0"/>
              </a:rPr>
              <a:t>Internet Searches</a:t>
            </a:r>
            <a:endParaRPr lang="en-US" sz="32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572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NOT</a:t>
            </a:r>
            <a:endParaRPr lang="en-US" sz="6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735" y="1380760"/>
            <a:ext cx="7556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EXCLUDES records that contain the term “Ninjas”. </a:t>
            </a:r>
          </a:p>
          <a:p>
            <a:r>
              <a:rPr lang="en-US" sz="3600" dirty="0" smtClean="0">
                <a:latin typeface="Britannic Bold" panose="020B0903060703020204" pitchFamily="34" charset="0"/>
              </a:rPr>
              <a:t>Search: Pirates NOT Ninjas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38200" y="3656427"/>
            <a:ext cx="3124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Britannic Bold" panose="020B0903060703020204" pitchFamily="34" charset="0"/>
              </a:rPr>
              <a:t>Pirates</a:t>
            </a:r>
            <a:endParaRPr lang="en-US" sz="6600" dirty="0">
              <a:latin typeface="Britannic Bold" panose="020B0903060703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27169" y="3689084"/>
            <a:ext cx="3124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ritannic Bold" panose="020B0903060703020204" pitchFamily="34" charset="0"/>
              </a:rPr>
              <a:t>Ninjas</a:t>
            </a:r>
            <a:endParaRPr lang="en-US" sz="5400" dirty="0">
              <a:latin typeface="Britannic Bold" panose="020B0903060703020204" pitchFamily="34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5127169" y="3276600"/>
            <a:ext cx="3124200" cy="3581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35846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ritannic Bold" panose="020B0903060703020204" pitchFamily="34" charset="0"/>
              </a:rPr>
              <a:t>( ) ORDER OF </a:t>
            </a:r>
          </a:p>
          <a:p>
            <a:r>
              <a:rPr lang="en-US" dirty="0">
                <a:solidFill>
                  <a:srgbClr val="FF0000"/>
                </a:solidFill>
                <a:latin typeface="Britannic Bold" panose="020B0903060703020204" pitchFamily="34" charset="0"/>
              </a:rPr>
              <a:t>OPERATIONS</a:t>
            </a:r>
          </a:p>
          <a:p>
            <a:endParaRPr lang="en-US" dirty="0" smtClean="0"/>
          </a:p>
          <a:p>
            <a:r>
              <a:rPr lang="en-US" dirty="0" smtClean="0"/>
              <a:t>Parentheses indicate relationships</a:t>
            </a:r>
            <a:r>
              <a:rPr lang="en-US" dirty="0"/>
              <a:t> </a:t>
            </a:r>
            <a:r>
              <a:rPr lang="en-US" dirty="0" smtClean="0"/>
              <a:t>between </a:t>
            </a:r>
            <a:r>
              <a:rPr lang="en-US" dirty="0"/>
              <a:t>search terms. They </a:t>
            </a:r>
            <a:r>
              <a:rPr lang="en-US" dirty="0" smtClean="0"/>
              <a:t>force </a:t>
            </a:r>
            <a:r>
              <a:rPr lang="en-US" dirty="0"/>
              <a:t>the computer to process your search terms in the order you </a:t>
            </a:r>
            <a:r>
              <a:rPr lang="en-US" dirty="0" smtClean="0"/>
              <a:t>intend </a:t>
            </a:r>
            <a:r>
              <a:rPr lang="en-US" dirty="0"/>
              <a:t>and to combine them in the way you </a:t>
            </a:r>
            <a:r>
              <a:rPr lang="en-US" dirty="0" smtClean="0"/>
              <a:t>want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Ex</a:t>
            </a:r>
            <a:r>
              <a:rPr lang="en-US" b="1" dirty="0"/>
              <a:t>: Lacrosse or soccer and history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Retrieves about 80 items, combines soccer and history.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Retrieves all books about lacrosse </a:t>
            </a:r>
          </a:p>
          <a:p>
            <a:endParaRPr lang="en-US" dirty="0" smtClean="0"/>
          </a:p>
          <a:p>
            <a:r>
              <a:rPr lang="en-US" b="1" dirty="0" smtClean="0"/>
              <a:t>Ex</a:t>
            </a:r>
            <a:r>
              <a:rPr lang="en-US" b="1" dirty="0"/>
              <a:t>. (lacrosse or soccer) and history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Retrieves about 60 items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Combines </a:t>
            </a:r>
            <a:r>
              <a:rPr lang="en-US" dirty="0"/>
              <a:t>lacrosse or soccer AND those results with history</a:t>
            </a:r>
          </a:p>
        </p:txBody>
      </p:sp>
    </p:spTree>
    <p:extLst>
      <p:ext uri="{BB962C8B-B14F-4D97-AF65-F5344CB8AC3E}">
        <p14:creationId xmlns:p14="http://schemas.microsoft.com/office/powerpoint/2010/main" val="39381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Britannic Bold" panose="020B0903060703020204" pitchFamily="34" charset="0"/>
              </a:rPr>
              <a:t>“ “ SET OF WORDS</a:t>
            </a:r>
          </a:p>
          <a:p>
            <a:endParaRPr lang="en-US" dirty="0" smtClean="0"/>
          </a:p>
          <a:p>
            <a:r>
              <a:rPr lang="en-US" dirty="0" smtClean="0"/>
              <a:t>Put </a:t>
            </a:r>
            <a:r>
              <a:rPr lang="en-US" dirty="0"/>
              <a:t>Quotes around a set of words to </a:t>
            </a:r>
            <a:r>
              <a:rPr lang="en-US" dirty="0" smtClean="0"/>
              <a:t>find </a:t>
            </a:r>
            <a:r>
              <a:rPr lang="en-US" dirty="0"/>
              <a:t>an exact quote or term</a:t>
            </a:r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b="1" dirty="0"/>
              <a:t>: “I have a dream”</a:t>
            </a:r>
          </a:p>
        </p:txBody>
      </p:sp>
    </p:spTree>
    <p:extLst>
      <p:ext uri="{BB962C8B-B14F-4D97-AF65-F5344CB8AC3E}">
        <p14:creationId xmlns:p14="http://schemas.microsoft.com/office/powerpoint/2010/main" val="40808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89844"/>
            <a:ext cx="8382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+/-</a:t>
            </a:r>
            <a:r>
              <a:rPr lang="en-US" sz="3200" b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A </a:t>
            </a:r>
            <a:r>
              <a:rPr lang="en-US" sz="3200" b="1" dirty="0">
                <a:solidFill>
                  <a:srgbClr val="FF0000"/>
                </a:solidFill>
                <a:latin typeface="Britannic Bold" panose="020B0903060703020204" pitchFamily="34" charset="0"/>
              </a:rPr>
              <a:t>WORD</a:t>
            </a:r>
          </a:p>
          <a:p>
            <a:endParaRPr lang="en-US" dirty="0" smtClean="0"/>
          </a:p>
          <a:p>
            <a:r>
              <a:rPr lang="en-US" b="1" dirty="0" smtClean="0"/>
              <a:t>+ Word: </a:t>
            </a:r>
            <a:r>
              <a:rPr lang="en-US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front of a word results in only those documents containing the word </a:t>
            </a:r>
          </a:p>
          <a:p>
            <a:r>
              <a:rPr lang="en-US" dirty="0" smtClean="0"/>
              <a:t>+</a:t>
            </a:r>
            <a:r>
              <a:rPr lang="en-US" dirty="0"/>
              <a:t>peace +freedom</a:t>
            </a:r>
          </a:p>
          <a:p>
            <a:endParaRPr lang="en-US" dirty="0" smtClean="0"/>
          </a:p>
          <a:p>
            <a:r>
              <a:rPr lang="en-US" b="1" dirty="0" smtClean="0"/>
              <a:t>- Word: </a:t>
            </a:r>
            <a:r>
              <a:rPr lang="en-US" dirty="0" smtClean="0"/>
              <a:t>search </a:t>
            </a:r>
            <a:r>
              <a:rPr lang="en-US" dirty="0"/>
              <a:t>for Homer not Simpsons</a:t>
            </a:r>
          </a:p>
          <a:p>
            <a:r>
              <a:rPr lang="en-US" dirty="0"/>
              <a:t>homer </a:t>
            </a:r>
            <a:r>
              <a:rPr lang="en-US" dirty="0" smtClean="0"/>
              <a:t>–</a:t>
            </a:r>
            <a:r>
              <a:rPr lang="en-US" dirty="0" err="1" smtClean="0"/>
              <a:t>simpsons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Word*</a:t>
            </a:r>
            <a:r>
              <a:rPr lang="en-US" dirty="0" smtClean="0"/>
              <a:t>  to find all variants of a word stem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comput</a:t>
            </a:r>
            <a:r>
              <a:rPr lang="en-US" dirty="0" smtClean="0"/>
              <a:t>* finds computer, computing</a:t>
            </a:r>
            <a:r>
              <a:rPr lang="en-US" smtClean="0"/>
              <a:t>, compute, etc.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.. : </a:t>
            </a:r>
            <a:r>
              <a:rPr lang="en-US" dirty="0" smtClean="0"/>
              <a:t>Gets </a:t>
            </a:r>
            <a:r>
              <a:rPr lang="en-US" dirty="0"/>
              <a:t>ranges of dates or events</a:t>
            </a:r>
          </a:p>
          <a:p>
            <a:r>
              <a:rPr lang="en-US" dirty="0"/>
              <a:t>presidents 1800..1950</a:t>
            </a:r>
          </a:p>
        </p:txBody>
      </p:sp>
    </p:spTree>
    <p:extLst>
      <p:ext uri="{BB962C8B-B14F-4D97-AF65-F5344CB8AC3E}">
        <p14:creationId xmlns:p14="http://schemas.microsoft.com/office/powerpoint/2010/main" val="41400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Facts About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78486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ritannic Bold" panose="020B0903060703020204" pitchFamily="34" charset="0"/>
              </a:rPr>
              <a:t>Over the years it has become increasingly difficult to find things on the web since the number of websites increases exponentially  </a:t>
            </a:r>
            <a:endParaRPr lang="en-US" sz="4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7848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ritannic Bold" panose="020B0903060703020204" pitchFamily="34" charset="0"/>
              </a:rPr>
              <a:t>Search Engines</a:t>
            </a:r>
            <a:endParaRPr lang="en-US" sz="4800" dirty="0">
              <a:latin typeface="Britannic Bold" panose="020B09030607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engines allow you to look for information based on KEY WORDS  you provide.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0"/>
            <a:ext cx="7848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ritannic Bold" panose="020B0903060703020204" pitchFamily="34" charset="0"/>
              </a:rPr>
              <a:t>Hits</a:t>
            </a:r>
            <a:endParaRPr lang="en-US" sz="4800" dirty="0">
              <a:latin typeface="Britannic Bold" panose="020B09030607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352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time someone goes to a webpage it is called a HIT.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810000"/>
            <a:ext cx="7848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ritannic Bold" panose="020B0903060703020204" pitchFamily="34" charset="0"/>
              </a:rPr>
              <a:t>Queries</a:t>
            </a:r>
            <a:endParaRPr lang="en-US" sz="4800" dirty="0">
              <a:latin typeface="Britannic Bold" panose="020B09030607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84453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query is like a question. It is a method of filtering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4572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Advanced Search Options</a:t>
            </a:r>
            <a:endParaRPr lang="en-US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29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File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Define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16764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Search only within a specific site</a:t>
            </a:r>
          </a:p>
          <a:p>
            <a:r>
              <a:rPr lang="en-US" sz="3200" dirty="0" smtClean="0"/>
              <a:t>Site: </a:t>
            </a:r>
            <a:r>
              <a:rPr lang="en-US" sz="3200" dirty="0" smtClean="0">
                <a:hlinkClick r:id="rId2"/>
              </a:rPr>
              <a:t>www.nfl.com</a:t>
            </a:r>
            <a:r>
              <a:rPr lang="en-US" sz="3200" dirty="0" smtClean="0"/>
              <a:t> Troy </a:t>
            </a:r>
            <a:r>
              <a:rPr lang="en-US" sz="3200" dirty="0" err="1" smtClean="0"/>
              <a:t>Polamalu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4290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Find a type of file (.</a:t>
            </a:r>
            <a:r>
              <a:rPr lang="en-US" sz="3200" dirty="0" err="1" smtClean="0"/>
              <a:t>pdf</a:t>
            </a:r>
            <a:r>
              <a:rPr lang="en-US" sz="3200" dirty="0"/>
              <a:t> </a:t>
            </a:r>
            <a:r>
              <a:rPr lang="en-US" sz="3200" dirty="0" smtClean="0"/>
              <a:t>.</a:t>
            </a:r>
            <a:r>
              <a:rPr lang="en-US" sz="3200" dirty="0" err="1" smtClean="0"/>
              <a:t>ppt</a:t>
            </a:r>
            <a:r>
              <a:rPr lang="en-US" sz="3200" dirty="0" smtClean="0"/>
              <a:t> .doc</a:t>
            </a:r>
          </a:p>
          <a:p>
            <a:r>
              <a:rPr lang="en-US" sz="3200" dirty="0" smtClean="0"/>
              <a:t>File type: </a:t>
            </a:r>
            <a:r>
              <a:rPr lang="en-US" sz="3200" dirty="0" err="1" smtClean="0"/>
              <a:t>ppt</a:t>
            </a:r>
            <a:r>
              <a:rPr lang="en-US" sz="3200" dirty="0" smtClean="0"/>
              <a:t> </a:t>
            </a:r>
            <a:r>
              <a:rPr lang="en-US" sz="3200" dirty="0" err="1" smtClean="0"/>
              <a:t>american</a:t>
            </a:r>
            <a:r>
              <a:rPr lang="en-US" sz="3200" dirty="0" smtClean="0"/>
              <a:t> revolution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029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Find definitions of a word</a:t>
            </a:r>
          </a:p>
          <a:p>
            <a:r>
              <a:rPr lang="en-US" sz="3200" dirty="0" smtClean="0"/>
              <a:t>Define: hardware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15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572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Boolean Operators</a:t>
            </a:r>
            <a:endParaRPr lang="en-US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280" y="20574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roadway" panose="04040905080B02020502" pitchFamily="82" charset="0"/>
              </a:rPr>
              <a:t>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>
              <a:latin typeface="Broadway" panose="04040905080B02020502" pitchFamily="82" charset="0"/>
            </a:endParaRPr>
          </a:p>
          <a:p>
            <a:pPr algn="ctr"/>
            <a:r>
              <a:rPr lang="en-US" sz="3600" dirty="0" smtClean="0">
                <a:latin typeface="Broadway" panose="04040905080B02020502" pitchFamily="82" charset="0"/>
              </a:rPr>
              <a:t>AND</a:t>
            </a:r>
          </a:p>
          <a:p>
            <a:pPr algn="ctr"/>
            <a:endParaRPr lang="en-US" sz="3600" dirty="0">
              <a:latin typeface="Broadway" panose="04040905080B02020502" pitchFamily="82" charset="0"/>
            </a:endParaRPr>
          </a:p>
          <a:p>
            <a:pPr algn="ctr"/>
            <a:r>
              <a:rPr lang="en-US" sz="3600" dirty="0" smtClean="0">
                <a:latin typeface="Broadway" panose="04040905080B02020502" pitchFamily="82" charset="0"/>
              </a:rPr>
              <a:t>NOT</a:t>
            </a:r>
            <a:endParaRPr lang="en-US" sz="36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olean Operators_ Pirates vs. Ninja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What are Boolean Operators?</a:t>
            </a:r>
            <a:endParaRPr lang="en-US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572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OR</a:t>
            </a:r>
            <a:endParaRPr lang="en-US" sz="6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736" y="1447800"/>
            <a:ext cx="755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Always broadens a search</a:t>
            </a:r>
          </a:p>
          <a:p>
            <a:r>
              <a:rPr lang="en-US" sz="3600" dirty="0" smtClean="0">
                <a:latin typeface="Britannic Bold" panose="020B0903060703020204" pitchFamily="34" charset="0"/>
              </a:rPr>
              <a:t>Keyword Search: Pirates or Ninjas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26967" y="3124200"/>
            <a:ext cx="3124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Britannic Bold" panose="020B0903060703020204" pitchFamily="34" charset="0"/>
              </a:rPr>
              <a:t>Pirates</a:t>
            </a:r>
            <a:endParaRPr lang="en-US" sz="6600" dirty="0">
              <a:latin typeface="Britannic Bold" panose="020B0903060703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3124200"/>
            <a:ext cx="3124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ritannic Bold" panose="020B0903060703020204" pitchFamily="34" charset="0"/>
              </a:rPr>
              <a:t>Ninjas</a:t>
            </a:r>
            <a:endParaRPr lang="en-US" sz="5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572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AND</a:t>
            </a:r>
            <a:endParaRPr lang="en-US" sz="6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735" y="1380760"/>
            <a:ext cx="7556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Finds sites/articles that discuss BOTH Pirates and Ninjas. Every record must contain both.</a:t>
            </a:r>
          </a:p>
        </p:txBody>
      </p:sp>
      <p:sp>
        <p:nvSpPr>
          <p:cNvPr id="2" name="Oval 1"/>
          <p:cNvSpPr/>
          <p:nvPr/>
        </p:nvSpPr>
        <p:spPr>
          <a:xfrm>
            <a:off x="2209800" y="3124200"/>
            <a:ext cx="3124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Britannic Bold" panose="020B0903060703020204" pitchFamily="34" charset="0"/>
              </a:rPr>
              <a:t>Pirates</a:t>
            </a:r>
            <a:endParaRPr lang="en-US" sz="6600" dirty="0">
              <a:latin typeface="Britannic Bold" panose="020B0903060703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3156857"/>
            <a:ext cx="3124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ritannic Bold" panose="020B0903060703020204" pitchFamily="34" charset="0"/>
              </a:rPr>
              <a:t>Ninjas</a:t>
            </a:r>
            <a:endParaRPr lang="en-US" sz="5400" dirty="0">
              <a:latin typeface="Britannic Bold" panose="020B0903060703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12771" y="3352800"/>
            <a:ext cx="914400" cy="2362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353</TotalTime>
  <Words>346</Words>
  <Application>Microsoft Office PowerPoint</Application>
  <PresentationFormat>On-screen Show (4:3)</PresentationFormat>
  <Paragraphs>77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Just  Google It!</vt:lpstr>
      <vt:lpstr>10 Facts About Google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Student</dc:creator>
  <cp:lastModifiedBy>Monica Earl</cp:lastModifiedBy>
  <cp:revision>64</cp:revision>
  <dcterms:created xsi:type="dcterms:W3CDTF">2013-10-30T18:32:49Z</dcterms:created>
  <dcterms:modified xsi:type="dcterms:W3CDTF">2014-11-06T19:30:20Z</dcterms:modified>
</cp:coreProperties>
</file>