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9" r:id="rId4"/>
    <p:sldId id="261" r:id="rId5"/>
    <p:sldId id="262" r:id="rId6"/>
    <p:sldId id="264" r:id="rId7"/>
    <p:sldId id="272" r:id="rId8"/>
    <p:sldId id="270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00"/>
    <a:srgbClr val="66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27" autoAdjust="0"/>
  </p:normalViewPr>
  <p:slideViewPr>
    <p:cSldViewPr>
      <p:cViewPr varScale="1">
        <p:scale>
          <a:sx n="87" d="100"/>
          <a:sy n="87" d="100"/>
        </p:scale>
        <p:origin x="-14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333" y="-8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6870677D-BBC2-4A6B-BAAD-FE6B6E50BC84}" type="datetimeFigureOut">
              <a:rPr lang="en-US"/>
              <a:pPr>
                <a:defRPr/>
              </a:pPr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37F464F4-B9C2-4EDE-B8D6-DA7721819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43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CBAF93B-3A51-448B-9F5A-FF847090D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27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9EAF82-BD9A-430A-BDDF-094C39FC638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AF93B-3A51-448B-9F5A-FF847090D9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AF93B-3A51-448B-9F5A-FF847090D9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AF93B-3A51-448B-9F5A-FF847090D9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AF93B-3A51-448B-9F5A-FF847090D9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AF93B-3A51-448B-9F5A-FF847090D9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AF93B-3A51-448B-9F5A-FF847090D9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AF93B-3A51-448B-9F5A-FF847090D9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71A29-25CC-4013-BD12-B80CEE410B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71959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8CE9A-A056-4F7F-97A8-B60C74A610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18240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719C3D-909C-4190-8024-04BE3D6BF0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02910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7A5C-8BEB-4179-BD83-6F7210FA79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11135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65CA09-0DDF-4265-BCDE-1ECB125509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57688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E7AFF4-1957-42C3-86BF-845B19BEDB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82158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EB631-A340-4FA5-941D-CAEFBF8834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2960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6186E2-7A6A-410D-B0CE-EDAC8C280D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06336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A02D9-8C24-47AA-9B24-D0A9CE2667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89646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70194-557F-4E2E-896D-82046D8D43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04980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0157B-B3D7-434A-AABE-7567ECB856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434495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F4ED60F-C754-41C5-92E0-BFAE56D58C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0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pull dir="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How to Make a Power Point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581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Create a new slide. To do that, complete the following:</a:t>
            </a:r>
          </a:p>
          <a:p>
            <a:pPr lvl="1" eaLnBrk="1" hangingPunct="1"/>
            <a:r>
              <a:rPr lang="en-US" sz="2400" dirty="0" smtClean="0"/>
              <a:t>Go to HOME – SLIDES – NEW SLIDE – Choose the LAYOUT called Title and Content</a:t>
            </a:r>
          </a:p>
          <a:p>
            <a:pPr eaLnBrk="1" hangingPunct="1"/>
            <a:r>
              <a:rPr lang="en-US" sz="2400" dirty="0" smtClean="0"/>
              <a:t>On the new slide, type your Name at the top and type your period and the date (INSERT – TEXT – DATE &amp; TIME) in the content area.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133600" y="4876800"/>
            <a:ext cx="5410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Go to Slide 2.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You can get there by going </a:t>
            </a:r>
            <a:r>
              <a:rPr lang="en-US" dirty="0" smtClean="0">
                <a:solidFill>
                  <a:srgbClr val="FF0000"/>
                </a:solidFill>
              </a:rPr>
              <a:t>to: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VIEW </a:t>
            </a:r>
            <a:r>
              <a:rPr lang="en-US" dirty="0">
                <a:solidFill>
                  <a:srgbClr val="FF0000"/>
                </a:solidFill>
              </a:rPr>
              <a:t>– </a:t>
            </a:r>
            <a:r>
              <a:rPr lang="en-US" dirty="0" smtClean="0">
                <a:solidFill>
                  <a:srgbClr val="FF0000"/>
                </a:solidFill>
              </a:rPr>
              <a:t>Presentations Views –SLIDE </a:t>
            </a:r>
            <a:r>
              <a:rPr lang="en-US" dirty="0">
                <a:solidFill>
                  <a:srgbClr val="FF0000"/>
                </a:solidFill>
              </a:rPr>
              <a:t>SORTER  -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then </a:t>
            </a:r>
            <a:r>
              <a:rPr lang="en-US" dirty="0">
                <a:solidFill>
                  <a:srgbClr val="FF0000"/>
                </a:solidFill>
              </a:rPr>
              <a:t>click on the 2</a:t>
            </a:r>
            <a:r>
              <a:rPr lang="en-US" baseline="30000" dirty="0">
                <a:solidFill>
                  <a:srgbClr val="FF0000"/>
                </a:solidFill>
              </a:rPr>
              <a:t>nd</a:t>
            </a:r>
            <a:r>
              <a:rPr lang="en-US" dirty="0">
                <a:solidFill>
                  <a:srgbClr val="FF0000"/>
                </a:solidFill>
              </a:rPr>
              <a:t> slide.)</a:t>
            </a:r>
            <a:endParaRPr lang="en-US" dirty="0"/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2362200" y="1219200"/>
            <a:ext cx="426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Created by: Jeff </a:t>
            </a:r>
            <a:r>
              <a:rPr lang="en-US" dirty="0" smtClean="0"/>
              <a:t>Hinton &amp; Mike Wood</a:t>
            </a: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Title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6576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Save this Tutorial to your own drive as CTE PowerPoint.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Change the title of THIS slide to “CTE Intro PowerPoint.”</a:t>
            </a:r>
          </a:p>
          <a:p>
            <a:pPr eaLnBrk="1" hangingPunct="1"/>
            <a:r>
              <a:rPr lang="en-US" sz="2000" dirty="0" smtClean="0"/>
              <a:t>Change the DESIGN of this entire show to any theme you would like (Design Ribbon). You may also change the colors.</a:t>
            </a:r>
          </a:p>
          <a:p>
            <a:pPr eaLnBrk="1" hangingPunct="1"/>
            <a:r>
              <a:rPr lang="en-US" sz="2000" dirty="0" smtClean="0"/>
              <a:t>Change the design of just this Slide (#3) to a different design from the rest of </a:t>
            </a:r>
            <a:r>
              <a:rPr lang="en-US" sz="2000" smtClean="0"/>
              <a:t>the slides. </a:t>
            </a:r>
            <a:r>
              <a:rPr lang="en-US" sz="2000" dirty="0" smtClean="0"/>
              <a:t>(Right-click on the design and then click “apply to selected slides.”)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/>
          <p:cNvPicPr>
            <a:picLocks noChangeAspect="1" noChangeArrowheads="1"/>
          </p:cNvPicPr>
          <p:nvPr/>
        </p:nvPicPr>
        <p:blipFill>
          <a:blip r:embed="rId3"/>
          <a:srcRect l="587" t="-262" r="63235" b="76701"/>
          <a:stretch>
            <a:fillRect/>
          </a:stretch>
        </p:blipFill>
        <p:spPr bwMode="auto">
          <a:xfrm>
            <a:off x="1066800" y="3048000"/>
            <a:ext cx="645636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533400"/>
            <a:ext cx="4114800" cy="701040"/>
          </a:xfrm>
        </p:spPr>
        <p:txBody>
          <a:bodyPr>
            <a:noAutofit/>
          </a:bodyPr>
          <a:lstStyle/>
          <a:p>
            <a:pPr eaLnBrk="1" hangingPunct="1"/>
            <a:r>
              <a:rPr lang="en-US" sz="4400" dirty="0" smtClean="0">
                <a:latin typeface="Arial" pitchFamily="34" charset="0"/>
                <a:cs typeface="Arial" pitchFamily="34" charset="0"/>
              </a:rPr>
              <a:t>Fonts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28956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Change the font of the title of this slide to Tahoma with the font size of 50. (HOME – TEXT)</a:t>
            </a:r>
          </a:p>
          <a:p>
            <a:pPr eaLnBrk="1" hangingPunct="1"/>
            <a:r>
              <a:rPr lang="en-US" sz="2000" dirty="0" smtClean="0"/>
              <a:t>Add the “shadow” effect to the title.  You can do this by going to HOME– FONT.</a:t>
            </a:r>
          </a:p>
          <a:p>
            <a:pPr eaLnBrk="1" hangingPunct="1"/>
            <a:r>
              <a:rPr lang="en-US" sz="2000" dirty="0" smtClean="0"/>
              <a:t>Change the title font color to PURPLE.  Bold the Title.</a:t>
            </a:r>
          </a:p>
          <a:p>
            <a:pPr eaLnBrk="1" hangingPunct="1"/>
            <a:endParaRPr lang="en-US" sz="2800" dirty="0" smtClean="0"/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4572000" y="5943600"/>
            <a:ext cx="358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Shadow			Color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4800600" y="5105400"/>
            <a:ext cx="10668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V="1">
            <a:off x="7010400" y="5105400"/>
            <a:ext cx="10668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WordArt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819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Add WordArt to the bottom of this slide below the directions.  Have the text be the name of your favorite car. (INSERT – TEXT – WORDART).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Change the color of the text to your favorite color. </a:t>
            </a:r>
            <a:br>
              <a:rPr lang="en-US" sz="2400" dirty="0" smtClean="0"/>
            </a:br>
            <a:r>
              <a:rPr lang="en-US" sz="2400" dirty="0" smtClean="0"/>
              <a:t>(Right-click on the WordArt and select FORMAT – </a:t>
            </a:r>
            <a:br>
              <a:rPr lang="en-US" sz="2400" dirty="0" smtClean="0"/>
            </a:br>
            <a:r>
              <a:rPr lang="en-US" sz="2400" dirty="0" smtClean="0"/>
              <a:t>TEXT EFFECTS).</a:t>
            </a:r>
          </a:p>
          <a:p>
            <a:pPr>
              <a:lnSpc>
                <a:spcPct val="90000"/>
              </a:lnSpc>
            </a:pPr>
            <a:r>
              <a:rPr lang="en-US" sz="2400"/>
              <a:t>Add a text effect to your </a:t>
            </a:r>
            <a:r>
              <a:rPr lang="en-US" sz="2400"/>
              <a:t>WordArt</a:t>
            </a:r>
            <a:r>
              <a:rPr lang="en-US" sz="2400" smtClean="0"/>
              <a:t>.</a:t>
            </a:r>
            <a:endParaRPr lang="en-US" sz="240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457200"/>
            <a:ext cx="4114800" cy="70104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Slide Transitions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182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Set the slide show to transition using the “Uncover Down” setting. Have the slides advance on mouse click.  Be sure to Apply to All Slides. (TRANSITIONS – UNCOVER. Select EFFECT OPTIONS – FROM TOP)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3505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Changing the Order of Slides.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4572000"/>
            <a:ext cx="8229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latin typeface="+mn-lt"/>
                <a:cs typeface="+mn-cs"/>
              </a:rPr>
              <a:t>Move slide 4 so it is between slides 2 and 3.  </a:t>
            </a:r>
            <a:r>
              <a:rPr lang="en-US" sz="2400" kern="0" dirty="0" smtClean="0">
                <a:latin typeface="+mn-lt"/>
                <a:cs typeface="+mn-cs"/>
              </a:rPr>
              <a:t/>
            </a:r>
            <a:br>
              <a:rPr lang="en-US" sz="2400" kern="0" dirty="0" smtClean="0">
                <a:latin typeface="+mn-lt"/>
                <a:cs typeface="+mn-cs"/>
              </a:rPr>
            </a:br>
            <a:r>
              <a:rPr lang="en-US" sz="2400" kern="0" dirty="0" smtClean="0">
                <a:latin typeface="+mn-lt"/>
                <a:cs typeface="+mn-cs"/>
              </a:rPr>
              <a:t>(Go </a:t>
            </a:r>
            <a:r>
              <a:rPr lang="en-US" sz="2400" kern="0" dirty="0">
                <a:latin typeface="+mn-lt"/>
                <a:cs typeface="+mn-cs"/>
              </a:rPr>
              <a:t>to VIEW – SLIDE SORTER.  </a:t>
            </a:r>
            <a:r>
              <a:rPr lang="en-US" sz="2400" kern="0" dirty="0" smtClean="0">
                <a:latin typeface="+mn-lt"/>
                <a:cs typeface="+mn-cs"/>
              </a:rPr>
              <a:t/>
            </a:r>
            <a:br>
              <a:rPr lang="en-US" sz="2400" kern="0" dirty="0" smtClean="0">
                <a:latin typeface="+mn-lt"/>
                <a:cs typeface="+mn-cs"/>
              </a:rPr>
            </a:br>
            <a:r>
              <a:rPr lang="en-US" sz="2400" kern="0" dirty="0" smtClean="0">
                <a:latin typeface="+mn-lt"/>
                <a:cs typeface="+mn-cs"/>
              </a:rPr>
              <a:t>Then </a:t>
            </a:r>
            <a:r>
              <a:rPr lang="en-US" sz="2400" kern="0" dirty="0">
                <a:latin typeface="+mn-lt"/>
                <a:cs typeface="+mn-cs"/>
              </a:rPr>
              <a:t>click and drag slide 4</a:t>
            </a:r>
            <a:r>
              <a:rPr lang="en-US" sz="2400" kern="0" dirty="0" smtClean="0">
                <a:latin typeface="+mn-lt"/>
                <a:cs typeface="+mn-cs"/>
              </a:rPr>
              <a:t>.)</a:t>
            </a:r>
            <a:endParaRPr lang="en-US" sz="2400" kern="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Changing Slide Layouts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1600" dirty="0" smtClean="0"/>
              <a:t>Change the layout of this slide to “Title, Text and Media Clip” in the “Other Layouts” area. (HOME – SLIDES – LAYOUT – 2 CONTENT)  For the media clip, on the right side, add a clipart image of a car (INSERT – CLIPART – Search “CAR.”)  </a:t>
            </a:r>
          </a:p>
          <a:p>
            <a:pPr eaLnBrk="1" hangingPunct="1"/>
            <a:r>
              <a:rPr lang="en-US" sz="1600" dirty="0" smtClean="0"/>
              <a:t>Animate the car so that it enters the page from the right. (Select the car – ANIMATIONS – FLY IN. Go to EFFECT OPTIONS –FROM RIGHT)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Backgrounds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Change the color of the background of this page to “Green.” (RIGHT CLICK – FORMAT BACKGROUND – FILL– SOLID FILL).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Change the color of all of the text on this page to yellow (HOME – TEXT).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Creating Handouts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Create a “handout” of this slide show that prints 9 slide pages per sheet.  (FILE – PRINT).   Under “Print Settings” area, change “FULL PAGE SLIDES” to “9 SLIDES HORIZONTAL.” </a:t>
            </a:r>
          </a:p>
          <a:p>
            <a:pPr eaLnBrk="1" hangingPunct="1"/>
            <a:r>
              <a:rPr lang="en-US" sz="2400" dirty="0" smtClean="0"/>
              <a:t>View your show by pressing the F5 button or by going to SLIDE SHOW – FROM BEGINNING or FROM CURRENT SLIDE.</a:t>
            </a:r>
          </a:p>
          <a:p>
            <a:pPr eaLnBrk="1" hangingPunct="1"/>
            <a:r>
              <a:rPr lang="en-US" sz="2400" dirty="0" smtClean="0"/>
              <a:t>PRINT &amp; SAVE</a:t>
            </a:r>
          </a:p>
          <a:p>
            <a:pPr eaLnBrk="1" hangingPunct="1"/>
            <a:r>
              <a:rPr lang="en-US" sz="2400" dirty="0" smtClean="0"/>
              <a:t>Turn in the printout.</a:t>
            </a:r>
          </a:p>
          <a:p>
            <a:pPr eaLnBrk="1" hangingPunct="1"/>
            <a:r>
              <a:rPr lang="en-US" sz="2400" dirty="0" smtClean="0"/>
              <a:t>Thanks for using this PowerPoint Tutorial. You are now ready to make your own basic PowerPoint.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</TotalTime>
  <Words>561</Words>
  <Application>Microsoft Office PowerPoint</Application>
  <PresentationFormat>On-screen Show (4:3)</PresentationFormat>
  <Paragraphs>44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How to Make a Power Point</vt:lpstr>
      <vt:lpstr>Title</vt:lpstr>
      <vt:lpstr>Fonts</vt:lpstr>
      <vt:lpstr>WordArt</vt:lpstr>
      <vt:lpstr>Slide Transitions</vt:lpstr>
      <vt:lpstr>Changing Slide Layouts</vt:lpstr>
      <vt:lpstr>Backgrounds</vt:lpstr>
      <vt:lpstr>Creating Handouts</vt:lpstr>
    </vt:vector>
  </TitlesOfParts>
  <Company>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Power Point</dc:title>
  <dc:creator>Mr. Hinton</dc:creator>
  <cp:lastModifiedBy>Mearl</cp:lastModifiedBy>
  <cp:revision>75</cp:revision>
  <cp:lastPrinted>2013-02-28T19:39:48Z</cp:lastPrinted>
  <dcterms:created xsi:type="dcterms:W3CDTF">2006-03-03T17:32:39Z</dcterms:created>
  <dcterms:modified xsi:type="dcterms:W3CDTF">2014-04-16T20:30:01Z</dcterms:modified>
</cp:coreProperties>
</file>