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5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8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6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7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C23A3-4023-4409-90E8-735EAFE1938C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23094-C219-4CE4-BEDE-32B908A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5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Tab Stops in 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Tab stops allow you to insert text exactly where you want it to be in a Word document.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Tabs Dialog Box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65785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Tabs Dialog Box will open.</a:t>
            </a:r>
          </a:p>
          <a:p>
            <a:r>
              <a:rPr lang="en-US" dirty="0" smtClean="0"/>
              <a:t>Set the following tabs using tabs dialog box:</a:t>
            </a:r>
          </a:p>
          <a:p>
            <a:pPr lvl="1"/>
            <a:r>
              <a:rPr lang="en-US" dirty="0" smtClean="0"/>
              <a:t>Left tab at 1”</a:t>
            </a:r>
          </a:p>
          <a:p>
            <a:pPr lvl="1"/>
            <a:r>
              <a:rPr lang="en-US" dirty="0" smtClean="0"/>
              <a:t>Right tab with dot leaders 5”</a:t>
            </a:r>
          </a:p>
          <a:p>
            <a:r>
              <a:rPr lang="en-US" dirty="0" smtClean="0"/>
              <a:t>Type a 1 in tab stop position and click set.</a:t>
            </a:r>
          </a:p>
          <a:p>
            <a:r>
              <a:rPr lang="en-US" dirty="0" smtClean="0"/>
              <a:t>Type a 5 in tab stop position, click right in Alignment and 2 in Leader and click set.</a:t>
            </a:r>
          </a:p>
          <a:p>
            <a:r>
              <a:rPr lang="en-US" dirty="0" smtClean="0"/>
              <a:t>Click OK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637307"/>
            <a:ext cx="29146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9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Tabs with leaders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Word document – hit tab, then type Chapter 1, tab, 3, hit Enter</a:t>
            </a:r>
          </a:p>
          <a:p>
            <a:r>
              <a:rPr lang="en-US" dirty="0" smtClean="0"/>
              <a:t>Hit Tab, type Chapter 2, tab, 27, hit Enter</a:t>
            </a:r>
          </a:p>
          <a:p>
            <a:r>
              <a:rPr lang="en-US" dirty="0" smtClean="0"/>
              <a:t>You document should look like example below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22172"/>
            <a:ext cx="5410200" cy="305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1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Open a  New Word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as Sample Tabs in Word Processing folder.</a:t>
            </a:r>
          </a:p>
          <a:p>
            <a:r>
              <a:rPr lang="en-US" dirty="0" smtClean="0"/>
              <a:t>Go to next slide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49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Insert Ruler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a ruler to insert tab stops</a:t>
            </a:r>
          </a:p>
          <a:p>
            <a:r>
              <a:rPr lang="en-US" dirty="0" smtClean="0"/>
              <a:t>If the ruler is NOT visible:</a:t>
            </a:r>
          </a:p>
          <a:p>
            <a:pPr lvl="1"/>
            <a:r>
              <a:rPr lang="en-US" dirty="0" smtClean="0"/>
              <a:t>Go to View, in the Show Group click Ruler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62337"/>
            <a:ext cx="799654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2895600" y="3200400"/>
            <a:ext cx="3733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7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175146" cy="232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505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5 different types of tabs – left, center, right, decimal and bar.</a:t>
            </a:r>
          </a:p>
          <a:p>
            <a:r>
              <a:rPr lang="en-US" dirty="0" smtClean="0"/>
              <a:t>To change from one tab to the next click the Alignment button.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11866" y="1676400"/>
            <a:ext cx="2667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09900" y="2362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 Button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12" y="4293204"/>
            <a:ext cx="626166" cy="626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12" y="4963945"/>
            <a:ext cx="626166" cy="57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12" y="5582481"/>
            <a:ext cx="642330" cy="62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45868"/>
            <a:ext cx="701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7" y="5043308"/>
            <a:ext cx="64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34309" y="4415787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Tab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38927" y="504330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Tab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38927" y="570691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Tab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4377687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Decimal Tab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513855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 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Setting Tabs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Set the following tabs on your Word document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Left tab at 1”</a:t>
            </a:r>
          </a:p>
          <a:p>
            <a:pPr lvl="1"/>
            <a:r>
              <a:rPr lang="en-US" sz="2000" dirty="0" smtClean="0"/>
              <a:t>Center tab at 3”</a:t>
            </a:r>
          </a:p>
          <a:p>
            <a:pPr lvl="1"/>
            <a:r>
              <a:rPr lang="en-US" sz="2000" dirty="0" smtClean="0"/>
              <a:t>Right tab at 5”</a:t>
            </a:r>
          </a:p>
          <a:p>
            <a:r>
              <a:rPr lang="en-US" sz="2000" dirty="0" smtClean="0"/>
              <a:t>To set left tab – make sure Alignment button has left tab then click on ruler at 1”</a:t>
            </a:r>
          </a:p>
          <a:p>
            <a:r>
              <a:rPr lang="en-US" sz="2000" dirty="0" smtClean="0"/>
              <a:t>To set center tab – click Alignment button so center tab is showing then click on ruler at 3”</a:t>
            </a:r>
          </a:p>
          <a:p>
            <a:r>
              <a:rPr lang="en-US" sz="2000" dirty="0" smtClean="0"/>
              <a:t>To set right tab – click Alignment button so right tab is showing then click on ruler at 5”</a:t>
            </a:r>
          </a:p>
          <a:p>
            <a:r>
              <a:rPr lang="en-US" sz="2000" dirty="0" smtClean="0"/>
              <a:t>You ruler should look like the example below.</a:t>
            </a:r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537" y="4059382"/>
            <a:ext cx="459961" cy="42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24400"/>
            <a:ext cx="439188" cy="430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4" y="5638800"/>
            <a:ext cx="8048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8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Setting Tabs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Word document type the following</a:t>
            </a:r>
          </a:p>
          <a:p>
            <a:pPr lvl="1"/>
            <a:r>
              <a:rPr lang="en-US" b="1" dirty="0" smtClean="0"/>
              <a:t>Line 1: </a:t>
            </a:r>
            <a:r>
              <a:rPr lang="en-US" dirty="0" smtClean="0"/>
              <a:t>hit tab, type Country, tab, type City, tab, type Airport, hit Enter.</a:t>
            </a:r>
          </a:p>
          <a:p>
            <a:pPr lvl="1"/>
            <a:r>
              <a:rPr lang="en-US" b="1" dirty="0" smtClean="0"/>
              <a:t>Line 2: </a:t>
            </a:r>
            <a:r>
              <a:rPr lang="en-US" dirty="0" smtClean="0"/>
              <a:t>hit tab, type United States, type New York City, type JFK, hit Enter.</a:t>
            </a:r>
          </a:p>
          <a:p>
            <a:pPr lvl="1"/>
            <a:r>
              <a:rPr lang="en-US" b="1" dirty="0" smtClean="0"/>
              <a:t>Line 3:</a:t>
            </a:r>
            <a:r>
              <a:rPr lang="en-US" dirty="0" smtClean="0"/>
              <a:t> hit tab, type France, tab, type Paris, type </a:t>
            </a:r>
            <a:r>
              <a:rPr lang="en-US" dirty="0" err="1" smtClean="0"/>
              <a:t>Orly</a:t>
            </a:r>
            <a:r>
              <a:rPr lang="en-US" dirty="0" smtClean="0"/>
              <a:t>, hit Enter</a:t>
            </a:r>
          </a:p>
        </p:txBody>
      </p:sp>
    </p:spTree>
    <p:extLst>
      <p:ext uri="{BB962C8B-B14F-4D97-AF65-F5344CB8AC3E}">
        <p14:creationId xmlns:p14="http://schemas.microsoft.com/office/powerpoint/2010/main" val="40721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Your document should look like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323975"/>
            <a:ext cx="827722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5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Deleting tabs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 enter so your insertion point is below the last line of your table.</a:t>
            </a:r>
          </a:p>
          <a:p>
            <a:r>
              <a:rPr lang="en-US" dirty="0" smtClean="0"/>
              <a:t>Delete all 3 tabs. </a:t>
            </a:r>
            <a:endParaRPr lang="en-US" dirty="0"/>
          </a:p>
          <a:p>
            <a:pPr lvl="1"/>
            <a:r>
              <a:rPr lang="en-US" dirty="0" smtClean="0"/>
              <a:t>On the ruler – click on a tab and drag straight down into document.</a:t>
            </a:r>
          </a:p>
          <a:p>
            <a:pPr lvl="1"/>
            <a:r>
              <a:rPr lang="en-US" dirty="0" smtClean="0"/>
              <a:t>Do this for all 3. The ruler should now be clear.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Setting tabs with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 are dots, dashes or underlines that help lead a reader’s eye across the page.</a:t>
            </a:r>
          </a:p>
          <a:p>
            <a:r>
              <a:rPr lang="en-US" dirty="0" smtClean="0"/>
              <a:t>To set leaders you must go to the Tabs Dialog box.</a:t>
            </a:r>
          </a:p>
          <a:p>
            <a:pPr lvl="1"/>
            <a:r>
              <a:rPr lang="en-US" dirty="0" smtClean="0"/>
              <a:t>Click on Home Ribbon</a:t>
            </a:r>
          </a:p>
          <a:p>
            <a:pPr lvl="1"/>
            <a:r>
              <a:rPr lang="en-US" dirty="0" smtClean="0"/>
              <a:t>Click Paragraph </a:t>
            </a:r>
          </a:p>
          <a:p>
            <a:pPr lvl="1"/>
            <a:r>
              <a:rPr lang="en-US" dirty="0" smtClean="0"/>
              <a:t>Click tabs (bottom left corner)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57600"/>
            <a:ext cx="2295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652910" y="4419600"/>
            <a:ext cx="305269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1436577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4343400" y="5257800"/>
            <a:ext cx="16764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9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Setting Tab Stops in Microsoft Word</vt:lpstr>
      <vt:lpstr>Open a  New Word document</vt:lpstr>
      <vt:lpstr>Insert Ruler</vt:lpstr>
      <vt:lpstr>PowerPoint Presentation</vt:lpstr>
      <vt:lpstr>Setting Tabs</vt:lpstr>
      <vt:lpstr>Setting Tabs continued</vt:lpstr>
      <vt:lpstr>Your document should look like below</vt:lpstr>
      <vt:lpstr>Deleting tabs</vt:lpstr>
      <vt:lpstr>Setting tabs with leaders</vt:lpstr>
      <vt:lpstr>Tabs Dialog Box </vt:lpstr>
      <vt:lpstr>Tabs with leaders continued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Tab Stops in Microsoft Word</dc:title>
  <dc:creator>Student</dc:creator>
  <cp:lastModifiedBy>Monica Earl</cp:lastModifiedBy>
  <cp:revision>17</cp:revision>
  <dcterms:created xsi:type="dcterms:W3CDTF">2013-03-12T21:26:00Z</dcterms:created>
  <dcterms:modified xsi:type="dcterms:W3CDTF">2015-01-27T00:02:21Z</dcterms:modified>
</cp:coreProperties>
</file>